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A22A-030F-4352-B741-6B6CBCA9EC1B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D8F0-B362-4AC4-B5CC-4528FEADC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AD8F0-B362-4AC4-B5CC-4528FEADC20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21D187-0ADB-4E3D-AD8F-4578B3365E19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73C86E-CD58-406D-AD5A-9497081EB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hyperlink" Target="http://www.kremlin.ru/news/206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Добровольное вхождение Крыма в состав России</a:t>
            </a:r>
            <a:endParaRPr lang="ru-RU" dirty="0">
              <a:solidFill>
                <a:schemeClr val="tx2">
                  <a:lumMod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dirty="0" smtClean="0"/>
              <a:t>«Мы вместе»</a:t>
            </a:r>
            <a:endParaRPr lang="ru-RU" dirty="0"/>
          </a:p>
        </p:txBody>
      </p:sp>
      <p:pic>
        <p:nvPicPr>
          <p:cNvPr id="6" name="Рисунок 5" descr="http://cdn.vluki.ru/files/2014Mar18/karta-rossii-krym-dljaaj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86058"/>
            <a:ext cx="4583103" cy="32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efakt.info/wp-content/uploads/2013/11/1222143603_russkij_krim78306265x20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2523490" cy="193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72000"/>
          </a:xfrm>
        </p:spPr>
        <p:txBody>
          <a:bodyPr/>
          <a:lstStyle/>
          <a:p>
            <a:r>
              <a:rPr lang="ru-RU" dirty="0" smtClean="0"/>
              <a:t>27 февраля, парламент Крыма принял решение о проведении референдума, на котором будет поднят вопрос об отделении полуострова от Украины. </a:t>
            </a:r>
            <a:endParaRPr lang="ru-RU" dirty="0" smtClean="0"/>
          </a:p>
          <a:p>
            <a:r>
              <a:rPr lang="ru-RU" dirty="0" smtClean="0"/>
              <a:t>16 марта в </a:t>
            </a:r>
            <a:r>
              <a:rPr lang="ru-RU" dirty="0" smtClean="0"/>
              <a:t>Крыму прошел референдум о статусе республики. По итогам обработки 100% бюллетеней 96,77% </a:t>
            </a:r>
            <a:r>
              <a:rPr lang="ru-RU" dirty="0" err="1" smtClean="0"/>
              <a:t>крымчан</a:t>
            </a:r>
            <a:r>
              <a:rPr lang="ru-RU" dirty="0" smtClean="0"/>
              <a:t>, принявших участие в референдуме, проголосовали за присоединение к России.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Решение Крыма об отделении от Украины</a:t>
            </a: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http://im1-tub-ru.yandex.net/i?id=7058284-12-16f-935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4.apollo.lv/img_thumbs/23_9b8f1/201403/867/5163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857628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94259655-5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28638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7091627-11-16f-44726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929066"/>
            <a:ext cx="1622743" cy="185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57323920-28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357694"/>
            <a:ext cx="2214578" cy="17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864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cap="all" dirty="0" smtClean="0"/>
              <a:t>УКАЗ ПРЕЗИДЕНТА РФ ОТ 17 МАРТА 2014 Г. N 147 </a:t>
            </a:r>
            <a:endParaRPr lang="ru-RU" sz="3400" b="1" cap="all" dirty="0" smtClean="0"/>
          </a:p>
          <a:p>
            <a:pPr algn="ctr">
              <a:buNone/>
            </a:pPr>
            <a:r>
              <a:rPr lang="ru-RU" sz="3400" b="1" cap="all" dirty="0" smtClean="0"/>
              <a:t>«О </a:t>
            </a:r>
            <a:r>
              <a:rPr lang="ru-RU" sz="3400" b="1" cap="all" dirty="0" smtClean="0"/>
              <a:t>ПРИЗНАНИИ РЕСПУБЛИКИ </a:t>
            </a:r>
            <a:r>
              <a:rPr lang="ru-RU" sz="3400" b="1" cap="all" dirty="0" smtClean="0"/>
              <a:t>КРЫМ»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 Учитывая  волеизъявление   народов   Крыма   на     </a:t>
            </a:r>
            <a:r>
              <a:rPr lang="ru-RU" dirty="0" err="1" smtClean="0"/>
              <a:t>общекрымском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референдуме, состоявшемся 16 марта 2014 г., признать Республику Крым,   в</a:t>
            </a:r>
          </a:p>
          <a:p>
            <a:pPr>
              <a:buNone/>
            </a:pPr>
            <a:r>
              <a:rPr lang="ru-RU" dirty="0" smtClean="0"/>
              <a:t>которой город Севастополь имеет особый статус, в качестве суверенного   и</a:t>
            </a:r>
          </a:p>
          <a:p>
            <a:pPr>
              <a:buNone/>
            </a:pPr>
            <a:r>
              <a:rPr lang="ru-RU" dirty="0" smtClean="0"/>
              <a:t>независимого государства.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Настоящий Указ вступает в силу со дня его подписания.</a:t>
            </a:r>
          </a:p>
          <a:p>
            <a:pPr algn="ctr">
              <a:buNone/>
            </a:pPr>
            <a:r>
              <a:rPr lang="ru-RU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Президент </a:t>
            </a:r>
            <a:r>
              <a:rPr lang="ru-RU" dirty="0" smtClean="0"/>
              <a:t>Российской Федерации                                  В. Путин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Москва, Кремль</a:t>
            </a:r>
          </a:p>
          <a:p>
            <a:pPr algn="ctr">
              <a:buNone/>
            </a:pPr>
            <a:r>
              <a:rPr lang="ru-RU" dirty="0" smtClean="0"/>
              <a:t>17 марта 2014 года</a:t>
            </a:r>
          </a:p>
          <a:p>
            <a:pPr algn="ctr">
              <a:buNone/>
            </a:pPr>
            <a:r>
              <a:rPr lang="ru-RU" dirty="0" smtClean="0"/>
              <a:t>N </a:t>
            </a:r>
            <a:r>
              <a:rPr lang="ru-RU" dirty="0" smtClean="0"/>
              <a:t>147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400" b="1" dirty="0" smtClean="0">
                <a:solidFill>
                  <a:schemeClr val="accent2"/>
                </a:solidFill>
              </a:rPr>
              <a:t>Россия признала Крым независимым государством!</a:t>
            </a:r>
            <a:endParaRPr lang="ru-RU" sz="34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://b1.m24.ru/c/192146.483x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429000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7182315-11-16f-44726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r>
              <a:rPr lang="ru-RU" dirty="0" smtClean="0"/>
              <a:t>18 </a:t>
            </a:r>
            <a:r>
              <a:rPr lang="ru-RU" dirty="0" smtClean="0"/>
              <a:t>марта Россия подписала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договор</a:t>
            </a:r>
            <a:r>
              <a:rPr lang="ru-RU" dirty="0" smtClean="0"/>
              <a:t>   о присоединении Крыма и города Севастополя к территории страны.   </a:t>
            </a:r>
          </a:p>
          <a:p>
            <a:r>
              <a:rPr lang="ru-RU" dirty="0" smtClean="0"/>
              <a:t>Церемония подписания состоялась в Большом Кремлевском дворце. После подписания прозвучал гимн России.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im1-tub-ru.yandex.net/i?id=263890-02-16f-73027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3222738-02-16f-0503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14620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718127-15-16f-71215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786322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65057138-11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78605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151928461-10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5000636"/>
            <a:ext cx="20408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910722850-33-72&amp;n=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929198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Constantia" pitchFamily="18" charset="0"/>
              </a:rPr>
              <a:t>МЫ ВМЕСТЕ!!!</a:t>
            </a:r>
            <a:endParaRPr lang="ru-RU" sz="4000" dirty="0">
              <a:latin typeface="Constantia" pitchFamily="18" charset="0"/>
            </a:endParaRPr>
          </a:p>
        </p:txBody>
      </p:sp>
      <p:pic>
        <p:nvPicPr>
          <p:cNvPr id="6" name="Рисунок 5" descr="http://rus.ruvr.ru/data/2014/03/17/13/58768758677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v-penza.ru/image/4888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yaroslavle.ru/pic28775608x6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3502030" cy="26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m.ru/photo/vecherka/2014/03/doc6eh16tdf1eqz6p5rimq_800_48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Русь и Крым связывают древние исторические корни.</a:t>
            </a:r>
          </a:p>
          <a:p>
            <a:r>
              <a:rPr lang="ru-RU" sz="2400" dirty="0" smtClean="0"/>
              <a:t>На территории Крыма издавна проживали христианские народы, Крым в то время входил в состав Византийской империи.</a:t>
            </a:r>
          </a:p>
          <a:p>
            <a:r>
              <a:rPr lang="ru-RU" sz="2400" dirty="0" smtClean="0"/>
              <a:t>В 988 году князь Владимир принял христианство по византийскому образцу, общая религия связывала народы Руси и Крыма.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Немного истории…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http://im4-tub-ru.yandex.net/i?id=73918968-7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2673985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69252034-5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857628"/>
            <a:ext cx="2106295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litmir.net/BookBinary/110865/1333212956/pic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429000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1453 году была создана Османская империя , она захватила часть Европы, Азии и Африки. На территории Крыма образовалось Крымское ханство, в 1475 году оно подчинилось Османской империи.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Захват 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Османской империей южного побережья Крыма создал серьезную опасность для Руси со стороны </a:t>
            </a:r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крымских 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ханов, которые </a:t>
            </a:r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совершали 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набеги, </a:t>
            </a:r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захватывая рабов </a:t>
            </a:r>
            <a:r>
              <a:rPr lang="ru-RU" sz="2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турецкого невольничьего рынка. 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</a:t>
            </a:r>
            <a:endParaRPr lang="ru-RU" sz="2400" dirty="0"/>
          </a:p>
        </p:txBody>
      </p:sp>
      <p:pic>
        <p:nvPicPr>
          <p:cNvPr id="4" name="Рисунок 3" descr="File:OttomanEmpireIn168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byzantine_way/20964492/709698/709698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211777021-28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71475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Набеги со стороны Крымского ханства на </a:t>
            </a:r>
          </a:p>
          <a:p>
            <a:pPr fontAlgn="base">
              <a:buNone/>
            </a:pPr>
            <a:r>
              <a:rPr lang="ru-RU" dirty="0"/>
              <a:t> </a:t>
            </a:r>
            <a:r>
              <a:rPr lang="ru-RU" dirty="0" smtClean="0"/>
              <a:t>    территорию России продолжались </a:t>
            </a:r>
          </a:p>
          <a:p>
            <a:pPr fontAlgn="base">
              <a:buNone/>
            </a:pPr>
            <a:r>
              <a:rPr lang="ru-RU" dirty="0"/>
              <a:t> </a:t>
            </a:r>
            <a:r>
              <a:rPr lang="ru-RU" dirty="0" smtClean="0"/>
              <a:t>    до воцарения Екатерины 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Кроме </a:t>
            </a:r>
            <a:r>
              <a:rPr lang="ru-RU" dirty="0"/>
              <a:t>того, продолжалась борьба </a:t>
            </a:r>
            <a:endParaRPr lang="ru-RU" dirty="0" smtClean="0"/>
          </a:p>
          <a:p>
            <a:pPr fontAlgn="base">
              <a:buNone/>
            </a:pPr>
            <a:r>
              <a:rPr lang="ru-RU" dirty="0"/>
              <a:t> </a:t>
            </a:r>
            <a:r>
              <a:rPr lang="ru-RU" dirty="0" smtClean="0"/>
              <a:t>    православных </a:t>
            </a:r>
            <a:r>
              <a:rPr lang="ru-RU" dirty="0"/>
              <a:t>народов </a:t>
            </a:r>
            <a:r>
              <a:rPr lang="ru-RU" dirty="0" smtClean="0"/>
              <a:t>Крыма за </a:t>
            </a:r>
          </a:p>
          <a:p>
            <a:pPr fontAlgn="base">
              <a:buNone/>
            </a:pPr>
            <a:r>
              <a:rPr lang="ru-RU" dirty="0"/>
              <a:t> </a:t>
            </a:r>
            <a:r>
              <a:rPr lang="ru-RU" dirty="0" smtClean="0"/>
              <a:t>    освобождение </a:t>
            </a:r>
            <a:r>
              <a:rPr lang="ru-RU" dirty="0"/>
              <a:t>от османского ига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Русско-турецкая </a:t>
            </a:r>
            <a:r>
              <a:rPr lang="ru-RU" dirty="0"/>
              <a:t>война 1768-74 годов, положила конец османскому господству и по </a:t>
            </a:r>
            <a:r>
              <a:rPr lang="ru-RU" dirty="0" smtClean="0"/>
              <a:t>мирному </a:t>
            </a:r>
            <a:r>
              <a:rPr lang="ru-RU" dirty="0"/>
              <a:t>договору 1774 года османы отказались </a:t>
            </a:r>
            <a:r>
              <a:rPr lang="ru-RU" dirty="0" smtClean="0"/>
              <a:t>от Крыма. </a:t>
            </a:r>
            <a:r>
              <a:rPr lang="ru-RU" dirty="0" smtClean="0"/>
              <a:t>Крым был присоединён к России в 1783 году. </a:t>
            </a:r>
            <a:r>
              <a:rPr lang="ru-RU" dirty="0" smtClean="0"/>
              <a:t>По </a:t>
            </a:r>
            <a:r>
              <a:rPr lang="ru-RU" dirty="0"/>
              <a:t>окончании войны начинается расцвет Крыма. Строятся мощные города-крепости Севастополь (в 1783 году) и Симферополь (в 1784 году). </a:t>
            </a:r>
            <a:endParaRPr lang="ru-RU" dirty="0" smtClean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stat19.privet.ru/lr/0d114b1afb64e0a9d6ab42dee5511e5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17243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feglobe.net/media/entry/96/hotbitva1621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4643447"/>
            <a:ext cx="2928957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727982479-36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07.radikal.ru/i180/1201/29/9e29f9a237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357694"/>
            <a:ext cx="29702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1673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22 июня 1941 года началась Великая Отечественная война. В 1942 году немцы полностью овладели Крымом, но защитники Севастополя оказывали упорное сопротивление врагу. На захваченной территории действовали партизанские отряды, нанося большой вред фашистам. К концу 1943 года территория Крыма была освобождена от захватчиков. За героическую оборону Севастополя и Крыма, медалью «За оборону Севастополя» награждены 52 540 советских солдат и </a:t>
            </a:r>
          </a:p>
          <a:p>
            <a:pPr>
              <a:buNone/>
            </a:pPr>
            <a:r>
              <a:rPr lang="ru-RU" sz="2400" dirty="0" smtClean="0"/>
              <a:t>                офицеров.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Крым в Великой Отечественной войне</a:t>
            </a:r>
            <a:endParaRPr lang="ru-R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История Крыма: с доисторического периода до наших време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109982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243726000-6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78632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573275925-16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357694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73084900-70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0057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txBody>
          <a:bodyPr/>
          <a:lstStyle/>
          <a:p>
            <a:r>
              <a:rPr lang="ru-RU" sz="2400" dirty="0" smtClean="0"/>
              <a:t>В 1954 </a:t>
            </a:r>
            <a:r>
              <a:rPr lang="ru-RU" sz="2400" dirty="0" smtClean="0"/>
              <a:t>году Крымская </a:t>
            </a:r>
            <a:r>
              <a:rPr lang="ru-RU" sz="2400" dirty="0" smtClean="0"/>
              <a:t>область из состава РСФСР </a:t>
            </a:r>
            <a:r>
              <a:rPr lang="ru-RU" sz="2400" dirty="0" smtClean="0"/>
              <a:t>передавалась Украинской ССР, в это время в </a:t>
            </a:r>
            <a:r>
              <a:rPr lang="ru-RU" sz="2400" dirty="0" smtClean="0"/>
              <a:t>СССР широко отмечалось 300-летие воссоединения России и Украины - удобный случай подчеркнуть историческое и политическое значение этого </a:t>
            </a:r>
            <a:r>
              <a:rPr lang="ru-RU" sz="2400" dirty="0" smtClean="0"/>
              <a:t>события.</a:t>
            </a:r>
          </a:p>
          <a:p>
            <a:r>
              <a:rPr lang="ru-RU" sz="2400" dirty="0" smtClean="0"/>
              <a:t> </a:t>
            </a:r>
            <a:r>
              <a:rPr lang="ru-RU" sz="2400" dirty="0" smtClean="0"/>
              <a:t>После развала СССР в 1991 году, Верховная </a:t>
            </a:r>
            <a:r>
              <a:rPr lang="ru-RU" sz="2400" dirty="0" smtClean="0"/>
              <a:t>Рада Украинской ССР приняла Декларацию о независимости Украины</a:t>
            </a:r>
            <a:r>
              <a:rPr lang="ru-RU" sz="2400" dirty="0" smtClean="0"/>
              <a:t>, вместе с Украиной от нас ушёл Крым.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События 1990-х годов </a:t>
            </a:r>
            <a:r>
              <a:rPr smtClean="0"/>
              <a:t>XX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4" name="Рисунок 3" descr="http://sevkrimrus.narod.ru/image/delo19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1928826" cy="206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56989627-2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256"/>
            <a:ext cx="2428892" cy="19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855460186-33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429132"/>
            <a:ext cx="2357454" cy="19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72000"/>
          </a:xfrm>
        </p:spPr>
        <p:txBody>
          <a:bodyPr/>
          <a:lstStyle/>
          <a:p>
            <a:r>
              <a:rPr lang="ru-RU" dirty="0" smtClean="0"/>
              <a:t>После выхода Украины из состава СССР, русскоязычное население Крыма испытывало лишения со стороны властей Киева: им нельзя было пользоваться родным русским языком, многие права и свободы русского населения не соблюдались, телепередачи выходили на украинском языке, памятники времен ВОВ осквернялись и многое другое.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Современная история Крыма</a:t>
            </a:r>
            <a:endParaRPr lang="ru-RU" dirty="0"/>
          </a:p>
        </p:txBody>
      </p:sp>
      <p:pic>
        <p:nvPicPr>
          <p:cNvPr id="4" name="Рисунок 3" descr="http://rnns.ru/uploads/posts/2010-02/thumbs/1265535660_121375_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602818018-2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olgvardia.ru/sites/default/files/news/krim-220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786190"/>
            <a:ext cx="220056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181966936-13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786322"/>
            <a:ext cx="1357322" cy="17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714876"/>
          </a:xfrm>
        </p:spPr>
        <p:txBody>
          <a:bodyPr>
            <a:normAutofit/>
          </a:bodyPr>
          <a:lstStyle/>
          <a:p>
            <a:r>
              <a:rPr lang="ru-RU" sz="2300" dirty="0" smtClean="0">
                <a:latin typeface="Arial Narrow" pitchFamily="34" charset="0"/>
              </a:rPr>
              <a:t>Революционная ситуация складывалась с первых дней независимости Украины</a:t>
            </a:r>
            <a:r>
              <a:rPr lang="ru-RU" sz="2300" dirty="0" smtClean="0">
                <a:latin typeface="Arial Narrow" pitchFamily="34" charset="0"/>
              </a:rPr>
              <a:t>.</a:t>
            </a:r>
            <a:r>
              <a:rPr lang="ru-RU" sz="2300" dirty="0" smtClean="0">
                <a:latin typeface="Arial Narrow" pitchFamily="34" charset="0"/>
              </a:rPr>
              <a:t> Народ хотел </a:t>
            </a:r>
            <a:r>
              <a:rPr lang="ru-RU" sz="2300" dirty="0" smtClean="0">
                <a:latin typeface="Arial Narrow" pitchFamily="34" charset="0"/>
              </a:rPr>
              <a:t>перемен. Политический </a:t>
            </a:r>
            <a:r>
              <a:rPr lang="ru-RU" sz="2300" dirty="0" smtClean="0">
                <a:latin typeface="Arial Narrow" pitchFamily="34" charset="0"/>
              </a:rPr>
              <a:t>кризис разразился </a:t>
            </a:r>
            <a:r>
              <a:rPr lang="ru-RU" sz="2300" dirty="0" smtClean="0">
                <a:latin typeface="Arial Narrow" pitchFamily="34" charset="0"/>
              </a:rPr>
              <a:t>в</a:t>
            </a:r>
            <a:r>
              <a:rPr lang="ru-RU" sz="2300" dirty="0" smtClean="0">
                <a:latin typeface="Arial Narrow" pitchFamily="34" charset="0"/>
              </a:rPr>
              <a:t> конце ноября 2013 года, когда кабинет министров объявил о приостановке </a:t>
            </a:r>
            <a:r>
              <a:rPr lang="ru-RU" sz="2300" dirty="0" smtClean="0">
                <a:latin typeface="Arial Narrow" pitchFamily="34" charset="0"/>
              </a:rPr>
              <a:t>вхождения страны в европейское сообщество. </a:t>
            </a:r>
            <a:r>
              <a:rPr lang="ru-RU" sz="2300" dirty="0" smtClean="0">
                <a:latin typeface="Arial Narrow" pitchFamily="34" charset="0"/>
              </a:rPr>
              <a:t>Массовые протесты, названные "</a:t>
            </a:r>
            <a:r>
              <a:rPr lang="ru-RU" sz="2300" dirty="0" err="1" smtClean="0">
                <a:latin typeface="Arial Narrow" pitchFamily="34" charset="0"/>
              </a:rPr>
              <a:t>евромайданом</a:t>
            </a:r>
            <a:r>
              <a:rPr lang="ru-RU" sz="2300" dirty="0" smtClean="0">
                <a:latin typeface="Arial Narrow" pitchFamily="34" charset="0"/>
              </a:rPr>
              <a:t>", прошли по всей </a:t>
            </a:r>
            <a:r>
              <a:rPr lang="ru-RU" sz="2300" dirty="0" smtClean="0">
                <a:latin typeface="Arial Narrow" pitchFamily="34" charset="0"/>
              </a:rPr>
              <a:t>Украине.</a:t>
            </a:r>
            <a:r>
              <a:rPr lang="ru-RU" sz="2300" dirty="0" smtClean="0">
                <a:latin typeface="Arial Narrow" pitchFamily="34" charset="0"/>
              </a:rPr>
              <a:t> 22 февраля в стране произошел насильственный захват власти. Верховная </a:t>
            </a:r>
            <a:r>
              <a:rPr lang="ru-RU" sz="2300" dirty="0" smtClean="0">
                <a:latin typeface="Arial Narrow" pitchFamily="34" charset="0"/>
              </a:rPr>
              <a:t>рада изменила </a:t>
            </a:r>
            <a:r>
              <a:rPr lang="ru-RU" sz="2300" dirty="0" smtClean="0">
                <a:latin typeface="Arial Narrow" pitchFamily="34" charset="0"/>
              </a:rPr>
              <a:t>конституцию, сменила руководство парламента и МВД и отстранила от власти главу </a:t>
            </a:r>
            <a:r>
              <a:rPr lang="ru-RU" sz="2300" dirty="0" smtClean="0">
                <a:latin typeface="Arial Narrow" pitchFamily="34" charset="0"/>
              </a:rPr>
              <a:t>государства, назначила исполняющим обязанности </a:t>
            </a:r>
            <a:r>
              <a:rPr lang="ru-RU" sz="2300" dirty="0" smtClean="0">
                <a:latin typeface="Arial Narrow" pitchFamily="34" charset="0"/>
              </a:rPr>
              <a:t>президента </a:t>
            </a:r>
            <a:r>
              <a:rPr lang="ru-RU" sz="2300" dirty="0" smtClean="0">
                <a:latin typeface="Arial Narrow" pitchFamily="34" charset="0"/>
              </a:rPr>
              <a:t>Украины</a:t>
            </a:r>
            <a:r>
              <a:rPr lang="ru-RU" sz="2300" dirty="0" smtClean="0">
                <a:latin typeface="Arial Narrow" pitchFamily="34" charset="0"/>
              </a:rPr>
              <a:t> </a:t>
            </a:r>
            <a:r>
              <a:rPr lang="ru-RU" sz="2300" dirty="0" smtClean="0">
                <a:latin typeface="Arial Narrow" pitchFamily="34" charset="0"/>
              </a:rPr>
              <a:t>Александра Турчинова. Сторонники националистических сил на Украине победили.</a:t>
            </a:r>
            <a:endParaRPr lang="ru-RU" sz="230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Украинский кризис</a:t>
            </a:r>
            <a:endParaRPr lang="ru-RU" dirty="0"/>
          </a:p>
        </p:txBody>
      </p:sp>
      <p:pic>
        <p:nvPicPr>
          <p:cNvPr id="4" name="Рисунок 3" descr="http://pics.top.rbc.ru/top_pics/uniora/91/1386508357_0191.720x479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top.rbc.ru/top_pics/uniora/96/1386508364_0396.506x72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4714884"/>
            <a:ext cx="1428759" cy="19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842133804-2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714884"/>
            <a:ext cx="2071702" cy="19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733200059-54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71488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72000"/>
          </a:xfrm>
        </p:spPr>
        <p:txBody>
          <a:bodyPr/>
          <a:lstStyle/>
          <a:p>
            <a:r>
              <a:rPr lang="ru-RU" dirty="0" smtClean="0"/>
              <a:t>С приходом к власти на Украине националистических сил создалась угроза для жизни русскоязычного населения.</a:t>
            </a:r>
          </a:p>
          <a:p>
            <a:r>
              <a:rPr lang="ru-RU" dirty="0" smtClean="0"/>
              <a:t>Русским открыто угрожали </a:t>
            </a:r>
          </a:p>
          <a:p>
            <a:pPr>
              <a:buNone/>
            </a:pPr>
            <a:r>
              <a:rPr lang="ru-RU" dirty="0" smtClean="0"/>
              <a:t>и требовали покинуть Украину. </a:t>
            </a:r>
          </a:p>
          <a:p>
            <a:pPr>
              <a:buNone/>
            </a:pPr>
            <a:r>
              <a:rPr lang="ru-RU" dirty="0" smtClean="0"/>
              <a:t>   Русских избивали, унижали, запрещали говорить на родном языке, были прекращены все телепередачи из России.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Это было последней каплей…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Угроза русскоязычному населению.</a:t>
            </a:r>
            <a:endParaRPr lang="ru-RU" dirty="0"/>
          </a:p>
        </p:txBody>
      </p:sp>
      <p:pic>
        <p:nvPicPr>
          <p:cNvPr id="4" name="Рисунок 3" descr="http://varlamov.me/img/maidan3/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714488"/>
            <a:ext cx="18014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11.privet.ru/lr/08171a3c634d65399dd820a2e9e129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esti.ru/p/b_6354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714884"/>
            <a:ext cx="2497772" cy="173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.kommersant.ru/Issues.photo/DAILY/2007/144/KMO_088264_00001_1_t20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57628"/>
            <a:ext cx="2376132" cy="183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urdom.in.ua/public/main/photos/photo_3355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857760"/>
            <a:ext cx="17145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392</TotalTime>
  <Words>515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«Мы вместе»</vt:lpstr>
      <vt:lpstr>Немного истории…</vt:lpstr>
      <vt:lpstr>Слайд 3</vt:lpstr>
      <vt:lpstr>Слайд 4</vt:lpstr>
      <vt:lpstr>Крым в Великой Отечественной войне</vt:lpstr>
      <vt:lpstr>События 1990-х годов XX века</vt:lpstr>
      <vt:lpstr>Современная история Крыма</vt:lpstr>
      <vt:lpstr>Украинский кризис</vt:lpstr>
      <vt:lpstr>Угроза русскоязычному населению.</vt:lpstr>
      <vt:lpstr>Решение Крыма об отделении от Украины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вместе»</dc:title>
  <dc:creator>Admin</dc:creator>
  <cp:lastModifiedBy>Admin</cp:lastModifiedBy>
  <cp:revision>44</cp:revision>
  <dcterms:created xsi:type="dcterms:W3CDTF">2014-04-15T13:07:15Z</dcterms:created>
  <dcterms:modified xsi:type="dcterms:W3CDTF">2014-04-16T12:11:27Z</dcterms:modified>
</cp:coreProperties>
</file>